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7" r:id="rId4"/>
    <p:sldId id="258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7" autoAdjust="0"/>
    <p:restoredTop sz="94660"/>
  </p:normalViewPr>
  <p:slideViewPr>
    <p:cSldViewPr snapToGrid="0">
      <p:cViewPr>
        <p:scale>
          <a:sx n="64" d="100"/>
          <a:sy n="64" d="100"/>
        </p:scale>
        <p:origin x="756" y="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5F8E0A-AE87-8C52-2E41-34E2D68226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7D69BCA-30B9-0660-A579-3A039BF110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BBF9CE-3686-8797-9638-031DD825C5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B72FE-1898-42B9-93C2-D3A89166F8AC}" type="datetimeFigureOut">
              <a:rPr lang="en-AU" smtClean="0"/>
              <a:t>15/09/2023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55580E-12CF-B470-EA4F-E39D7E57B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9FF298-C618-1A68-65DA-C207E1AAC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91B94-ED0E-413E-9685-25EDFD3AD6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075700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6CAE34-1139-2BAB-AC92-28457D5169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824888-B112-4B87-1D85-E7957A1B5F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ED5F7-2E74-3843-EA27-011DFE35C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B72FE-1898-42B9-93C2-D3A89166F8AC}" type="datetimeFigureOut">
              <a:rPr lang="en-AU" smtClean="0"/>
              <a:t>15/09/2023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51801B-E633-90AF-D39B-DFC9549DD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0E4D0E-3520-F54B-7700-D8418AF85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91B94-ED0E-413E-9685-25EDFD3AD6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261980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CA4C54C-CB9E-CBA7-D2B5-3B712163A5B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1AFBB0-32F4-E470-8E97-76AC909E46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7F122A-507D-C1F7-4C67-9C8F60D8A4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B72FE-1898-42B9-93C2-D3A89166F8AC}" type="datetimeFigureOut">
              <a:rPr lang="en-AU" smtClean="0"/>
              <a:t>15/09/2023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1FECAD-D556-7AFA-8F23-DBBBDD74FD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3C0E5C-F1D4-C397-1494-ACE3FF1286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91B94-ED0E-413E-9685-25EDFD3AD6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170186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243699-230F-D40D-0D19-14683E3042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6B7F96-43F2-98EF-4778-8CF02550C9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95A584-0099-36C4-AE6C-302FFCADCE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B72FE-1898-42B9-93C2-D3A89166F8AC}" type="datetimeFigureOut">
              <a:rPr lang="en-AU" smtClean="0"/>
              <a:t>15/09/2023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BDF33D-DBCD-A9B4-BD77-18D00B198E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131B8B-C0AE-13B5-2973-14D1BACF84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91B94-ED0E-413E-9685-25EDFD3AD6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815158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3E3930-75D2-41AE-2FA7-43D02F1394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697EF0-3E85-276F-086E-32BC4EA18E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9ED8A1-9DA6-030D-DB41-1D16F40116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B72FE-1898-42B9-93C2-D3A89166F8AC}" type="datetimeFigureOut">
              <a:rPr lang="en-AU" smtClean="0"/>
              <a:t>15/09/2023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ABAC1B-F4D9-D6A5-0F80-139072686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70318A-CD6A-2DE6-F8CD-ED994E1ADF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91B94-ED0E-413E-9685-25EDFD3AD6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227688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BA01B-117B-5C46-0C65-5351050E29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C3E17C-0CAF-320C-1911-59BD22AD4D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ABCA2DD-4191-F75C-A2B4-A63752058C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41E0FE-1406-E177-DB6C-34599A0D3E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B72FE-1898-42B9-93C2-D3A89166F8AC}" type="datetimeFigureOut">
              <a:rPr lang="en-AU" smtClean="0"/>
              <a:t>15/09/2023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137932-6D6F-5D61-003A-142FFCDA32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53CA45-3758-A33C-952E-5FB08B35DB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91B94-ED0E-413E-9685-25EDFD3AD6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36222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2E832E-AB4C-3383-BDB4-8CEE135921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511D9B-2BBC-9360-9F9E-09CB1ED42E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66C89E-4B66-E3AF-C56E-38F9FAAD4B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22AE364-13B3-0726-408B-60E6793D98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623DC28-BC42-8B70-C58A-00C35F98317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A49A90-06C0-85FE-FFCE-6EAE29583C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B72FE-1898-42B9-93C2-D3A89166F8AC}" type="datetimeFigureOut">
              <a:rPr lang="en-AU" smtClean="0"/>
              <a:t>15/09/2023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EF471FB-81F1-63B9-6DF7-E5D81E9363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6B6C77D-ED95-8EC0-BD1F-24D35E7FC8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91B94-ED0E-413E-9685-25EDFD3AD6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058506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D43AF1-525C-7805-3702-D0A8D70B73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ECC4EE6-1666-9F75-0FE2-8D32FD895D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B72FE-1898-42B9-93C2-D3A89166F8AC}" type="datetimeFigureOut">
              <a:rPr lang="en-AU" smtClean="0"/>
              <a:t>15/09/2023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92D5C6F-B8D4-4CA8-29EC-DC42EC6DA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49ECB1-6E41-B22C-AA4D-B329FF165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91B94-ED0E-413E-9685-25EDFD3AD6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54618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3207A88-118B-E130-C56B-AA10BDDDA4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B72FE-1898-42B9-93C2-D3A89166F8AC}" type="datetimeFigureOut">
              <a:rPr lang="en-AU" smtClean="0"/>
              <a:t>15/09/2023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98A29B0-71B3-DA0E-AD87-844AA9E13F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F8D8E2-04BA-BFEB-1DC0-4FDC29F618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91B94-ED0E-413E-9685-25EDFD3AD6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641728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1E7099-C741-760E-629B-F5ED3ADDDC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CA4539-1EA0-F206-B765-7422A8B1CA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29E177-E9C8-5CF7-DF8D-BCEDA0D5C6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C08170-215D-E690-0AEC-1C7ABF120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B72FE-1898-42B9-93C2-D3A89166F8AC}" type="datetimeFigureOut">
              <a:rPr lang="en-AU" smtClean="0"/>
              <a:t>15/09/2023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CE06CA-A3D8-AE0C-8AC7-39C72C51E3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D6F078-0ADE-4786-A873-E82B0BE1E0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91B94-ED0E-413E-9685-25EDFD3AD6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548061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6E78D3-B168-CC35-EB49-62AF38BC8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DC966FD-41F0-42AE-16B2-E3A835A915D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3F6B76-6905-68EA-3910-6D142AE4DC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304772-D76A-D499-1C0E-F0E9841863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B72FE-1898-42B9-93C2-D3A89166F8AC}" type="datetimeFigureOut">
              <a:rPr lang="en-AU" smtClean="0"/>
              <a:t>15/09/2023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DD89EF-B82D-BDF6-51AE-32DD2AB4C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C6AE9F8-0F48-B24F-6EC4-26CFB77AA0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91B94-ED0E-413E-9685-25EDFD3AD6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919301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BAA39B0-E295-6180-2FA1-574D7E8A25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E4CDDB-A321-260D-AF88-36CA894F37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105390-2093-A91A-F919-33478BA1F7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7B72FE-1898-42B9-93C2-D3A89166F8AC}" type="datetimeFigureOut">
              <a:rPr lang="en-AU" smtClean="0"/>
              <a:t>15/09/2023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D86E68-7B2D-CA79-CACD-414B957662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906C71-F9C5-FB1D-7606-2EAECC2031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891B94-ED0E-413E-9685-25EDFD3AD6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36651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9news.com.au/national/new-smoking-laws-to-clamp-down-on-tobacco-packaging/328859a4-9a80-441b-8e0b-49977511d739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0427EA-5588-C44A-A6B9-DC3900BDEA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0"/>
            <a:ext cx="12254949" cy="419928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AU" sz="6600" dirty="0">
                <a:latin typeface="Montserrat Black" panose="00000A00000000000000" pitchFamily="50" charset="0"/>
              </a:rPr>
              <a:t>Big Tobacco Toxic Tactics – Vaping is their Key!</a:t>
            </a:r>
          </a:p>
          <a:p>
            <a:pPr marL="0" indent="0" algn="ctr">
              <a:buNone/>
            </a:pPr>
            <a:endParaRPr lang="en-AU" sz="6600" dirty="0">
              <a:latin typeface="Montserrat Black" panose="00000A00000000000000" pitchFamily="50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C36BC0A-3D50-2540-5062-EB8C787FCD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0902" y="1910797"/>
            <a:ext cx="7539084" cy="478729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A8FB719-9669-D2F7-6434-DCD954FC62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51184" y="5778914"/>
            <a:ext cx="1749704" cy="1079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188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932915-7593-B054-F9BE-7B62751E2C6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242995B-19A8-BC21-35F4-EB478ED491A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6B6E291-F398-DD0D-2980-20396947A15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9170" t="58768" r="2826" b="12107"/>
          <a:stretch/>
        </p:blipFill>
        <p:spPr>
          <a:xfrm>
            <a:off x="783533" y="1348054"/>
            <a:ext cx="9248362" cy="541055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A7BE6BC-7596-5174-5A24-5B8BE00236F4}"/>
              </a:ext>
            </a:extLst>
          </p:cNvPr>
          <p:cNvSpPr txBox="1"/>
          <p:nvPr/>
        </p:nvSpPr>
        <p:spPr>
          <a:xfrm>
            <a:off x="59636" y="54665"/>
            <a:ext cx="122102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600" dirty="0">
                <a:latin typeface="Montserrat Black" panose="00000A00000000000000" pitchFamily="50" charset="0"/>
              </a:rPr>
              <a:t>Vaping has seen the reversal of downward trend of Smoking – It’s the Trojan Horse of Harm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143A7B-142D-5DEC-7DFF-28EF97F76E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00044" y="5679523"/>
            <a:ext cx="1749704" cy="1079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142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46F7A7-E5E6-6E17-72D4-743798FD21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0952" y="954157"/>
            <a:ext cx="10856015" cy="6231834"/>
          </a:xfrm>
        </p:spPr>
        <p:txBody>
          <a:bodyPr>
            <a:normAutofit fontScale="92500" lnSpcReduction="10000"/>
          </a:bodyPr>
          <a:lstStyle/>
          <a:p>
            <a:r>
              <a:rPr lang="en-US" sz="3200" b="1" dirty="0">
                <a:latin typeface="Montserrat" panose="00000500000000000000" pitchFamily="50" charset="0"/>
                <a:ea typeface="Tahoma" panose="020B0604030504040204" pitchFamily="34" charset="0"/>
                <a:cs typeface="Tahoma" panose="020B0604030504040204" pitchFamily="34" charset="0"/>
              </a:rPr>
              <a:t>“Since the inception of plain packaging, big tobacco has become increasingly creative and cunning with their marketing tactics…This legislation will allow Australia to reclaim its position as a world leader on tobacco control.”  Health Minister Mark Butler </a:t>
            </a:r>
          </a:p>
          <a:p>
            <a:r>
              <a:rPr lang="en-US" sz="3200" b="1" dirty="0">
                <a:latin typeface="Montserrat" panose="00000500000000000000" pitchFamily="50" charset="0"/>
                <a:ea typeface="Tahoma" panose="020B0604030504040204" pitchFamily="34" charset="0"/>
                <a:cs typeface="Tahoma" panose="020B0604030504040204" pitchFamily="34" charset="0"/>
              </a:rPr>
              <a:t>The overhaul builds on the reforms introduced 12 years ago and targets tobacco manufacturers. </a:t>
            </a:r>
            <a:r>
              <a:rPr lang="en-US" sz="3200" b="1" dirty="0" err="1">
                <a:latin typeface="Montserrat" panose="00000500000000000000" pitchFamily="50" charset="0"/>
                <a:ea typeface="Tahoma" panose="020B0604030504040204" pitchFamily="34" charset="0"/>
                <a:cs typeface="Tahoma" panose="020B0604030504040204" pitchFamily="34" charset="0"/>
              </a:rPr>
              <a:t>N﻿ew</a:t>
            </a:r>
            <a:r>
              <a:rPr lang="en-US" sz="3200" b="1" dirty="0">
                <a:latin typeface="Montserrat" panose="00000500000000000000" pitchFamily="50" charset="0"/>
                <a:ea typeface="Tahoma" panose="020B0604030504040204" pitchFamily="34" charset="0"/>
                <a:cs typeface="Tahoma" panose="020B0604030504040204" pitchFamily="34" charset="0"/>
              </a:rPr>
              <a:t> laws aimed at curbing smoking and addiction to tobacco products in Australia will be introduced into federal parliament </a:t>
            </a:r>
          </a:p>
          <a:p>
            <a:r>
              <a:rPr lang="en-US" sz="3200" b="1" dirty="0">
                <a:latin typeface="Montserrat" panose="00000500000000000000" pitchFamily="50" charset="0"/>
                <a:ea typeface="Tahoma" panose="020B0604030504040204" pitchFamily="34" charset="0"/>
                <a:cs typeface="Tahoma" panose="020B0604030504040204" pitchFamily="34" charset="0"/>
              </a:rPr>
              <a:t>The government said the legislation represented the biggest anti-smoking reforms in 12 years, and aimed to help Australians kick a habit that costs 20,000 lives every year.﻿</a:t>
            </a:r>
          </a:p>
        </p:txBody>
      </p:sp>
      <p:pic>
        <p:nvPicPr>
          <p:cNvPr id="5" name="Picture 4" descr="A black background with orange text&#10;&#10;Description automatically generated">
            <a:extLst>
              <a:ext uri="{FF2B5EF4-FFF2-40B4-BE49-F238E27FC236}">
                <a16:creationId xmlns:a16="http://schemas.microsoft.com/office/drawing/2014/main" id="{49206DCD-3E4A-A53C-4390-67AFCE602F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4816" y="69574"/>
            <a:ext cx="1747184" cy="1074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4948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DD35E2-132F-8BEE-A69C-1570226541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1136" y="864704"/>
            <a:ext cx="10746684" cy="6370983"/>
          </a:xfrm>
        </p:spPr>
        <p:txBody>
          <a:bodyPr>
            <a:normAutofit lnSpcReduction="10000"/>
          </a:bodyPr>
          <a:lstStyle/>
          <a:p>
            <a:r>
              <a:rPr lang="en-US" sz="3600" dirty="0">
                <a:latin typeface="Montserrat" panose="00000500000000000000" pitchFamily="50" charset="0"/>
              </a:rPr>
              <a:t>Cigarettes and vapes will be required to carry improved health warnings about their dangers, including on individual cigarettes.</a:t>
            </a:r>
          </a:p>
          <a:p>
            <a:r>
              <a:rPr lang="en-US" sz="3600" dirty="0">
                <a:latin typeface="Montserrat" panose="00000500000000000000" pitchFamily="50" charset="0"/>
              </a:rPr>
              <a:t>Smoking is the leading cause of preventable death and disability in Australia and kills more than 50 people every day.</a:t>
            </a:r>
          </a:p>
          <a:p>
            <a:r>
              <a:rPr lang="en-US" sz="3600" dirty="0">
                <a:latin typeface="Montserrat" panose="00000500000000000000" pitchFamily="50" charset="0"/>
              </a:rPr>
              <a:t>The government aims to reduce the national smoking rate to less than 10 per cent by 2025 and 5 per cent or less by 2030.</a:t>
            </a:r>
          </a:p>
          <a:p>
            <a:r>
              <a:rPr lang="en-US" sz="3600" dirty="0">
                <a:latin typeface="Montserrat" panose="00000500000000000000" pitchFamily="50" charset="0"/>
              </a:rPr>
              <a:t>It wants to cut the rate among Indigenous Australians to 27 per cent or less by 2030. </a:t>
            </a:r>
            <a:r>
              <a:rPr lang="en-US" sz="2200" b="1" dirty="0">
                <a:latin typeface="Montserrat" panose="00000500000000000000" pitchFamily="50" charset="0"/>
              </a:rPr>
              <a:t>(Source: </a:t>
            </a:r>
            <a:r>
              <a:rPr lang="en-US" sz="2400" b="1" dirty="0">
                <a:latin typeface="Montserrat" panose="00000500000000000000" pitchFamily="50" charset="0"/>
                <a:hlinkClick r:id="rId2"/>
              </a:rPr>
              <a:t>Smoking laws: New health warnings for cigarettes and vapes (9news.com.au)</a:t>
            </a:r>
            <a:endParaRPr lang="en-AU" sz="3600" b="1" dirty="0">
              <a:latin typeface="Montserrat" panose="00000500000000000000" pitchFamily="50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E95B41-BC0B-D76F-C429-30DB043DB3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55927" y="91592"/>
            <a:ext cx="1749704" cy="1079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7375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B5A2F2-7B75-C004-96D4-C994E8ACEB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3474" y="18257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AU" b="1" dirty="0">
                <a:latin typeface="Montserrat" panose="00000500000000000000" pitchFamily="50" charset="0"/>
              </a:rPr>
              <a:t>“Our lungs were only designed for fresh air – not this cocktail of poisons!”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4370CEB-D11A-3BC4-576D-E266159B389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5461" t="58913" r="2867" b="9930"/>
          <a:stretch/>
        </p:blipFill>
        <p:spPr>
          <a:xfrm>
            <a:off x="3863834" y="1506484"/>
            <a:ext cx="4713619" cy="260831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51230A3-53D8-9D72-C438-B02E0B7EAF9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0122" t="59709" r="6902" b="11161"/>
          <a:stretch/>
        </p:blipFill>
        <p:spPr>
          <a:xfrm>
            <a:off x="434015" y="4203372"/>
            <a:ext cx="3362733" cy="239825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6A2FF98-1C2D-D5FB-8865-CF8675C6B96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9905" t="59926" r="6875" b="10944"/>
          <a:stretch/>
        </p:blipFill>
        <p:spPr>
          <a:xfrm>
            <a:off x="8630473" y="4322642"/>
            <a:ext cx="3398527" cy="239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107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254</Words>
  <Application>Microsoft Office PowerPoint</Application>
  <PresentationFormat>Widescreen</PresentationFormat>
  <Paragraphs>10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Montserrat</vt:lpstr>
      <vt:lpstr>Montserrat Black</vt:lpstr>
      <vt:lpstr>Office Theme</vt:lpstr>
      <vt:lpstr>PowerPoint Presentation</vt:lpstr>
      <vt:lpstr>PowerPoint Presentation</vt:lpstr>
      <vt:lpstr>PowerPoint Presentation</vt:lpstr>
      <vt:lpstr>PowerPoint Presentation</vt:lpstr>
      <vt:lpstr>“Our lungs were only designed for fresh air – not this cocktail of poisons!”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Shane Varcoe</dc:creator>
  <cp:lastModifiedBy>Shane Varcoe</cp:lastModifiedBy>
  <cp:revision>1</cp:revision>
  <dcterms:created xsi:type="dcterms:W3CDTF">2023-09-14T23:38:29Z</dcterms:created>
  <dcterms:modified xsi:type="dcterms:W3CDTF">2023-09-15T00:15:25Z</dcterms:modified>
</cp:coreProperties>
</file>